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.USERMP-JRBPT39Q\Downloads\H&#432;&#7899;ng%20d&#7851;n%20l&#224;m%20m&#243;n-%20&#7888;c%20nh&#7891;i%20h&#7845;p%20s&#7843;.fl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7042" y="304800"/>
            <a:ext cx="5230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Thực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Hành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Món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Hấp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981200" y="2475131"/>
            <a:ext cx="6934200" cy="3316069"/>
          </a:xfrm>
          <a:prstGeom prst="cloudCallout">
            <a:avLst>
              <a:gd name="adj1" fmla="val -46008"/>
              <a:gd name="adj2" fmla="val 74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non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502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89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1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381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7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59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57" y="2438400"/>
            <a:ext cx="5460224" cy="36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Movie 3">
            <a:hlinkClick r:id="rId3" action="ppaction://hlinkfile" highlightClick="1"/>
          </p:cNvPr>
          <p:cNvSpPr/>
          <p:nvPr/>
        </p:nvSpPr>
        <p:spPr>
          <a:xfrm>
            <a:off x="8276339" y="6324600"/>
            <a:ext cx="715261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0" y="0"/>
            <a:ext cx="6705600" cy="1981200"/>
          </a:xfrm>
          <a:prstGeom prst="cloudCallout">
            <a:avLst>
              <a:gd name="adj1" fmla="val -72754"/>
              <a:gd name="adj2" fmla="val 96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802" y="2895600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85519" y="3168134"/>
            <a:ext cx="86748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9977" y="289560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109900" y="3976300"/>
            <a:ext cx="838200" cy="200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3383" y="4611469"/>
            <a:ext cx="378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686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5097"/>
            <a:ext cx="8915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8610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33800" y="1676400"/>
            <a:ext cx="457200" cy="45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10000" y="3312348"/>
            <a:ext cx="457200" cy="49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7018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71497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ỐC HẤP LÁ GỪNG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hQVFRUXGBgbFxgXFxgaGxcXFxgcFxkXFhgYHyggHBolHhcYITEhJSkrLi4uGB8zODMsNygtLisBCgoKDg0OGxAQGzQkHyQsLCwsNCwsLCwsLCwsLCwsLCwsLDgsLCwsLCwsLCwsLCwsLCwsLCwsLCwsLCwsLCwsLP/AABEIAMIBAwMBIgACEQEDEQH/xAAcAAAABwEBAAAAAAAAAAAAAAAAAQMEBQYHAgj/xABAEAABAgMFBgMGBAUDBAMAAAABAhEAAyEEBRIxQQYiUWFxgROR8AcyQqGx0VJyweEUIzNikqKy8RVDU4Iks9L/xAAaAQADAQEBAQAAAAAAAAAAAAABAgMABAUG/8QAKhEAAgICAgIDAAECBwAAAAAAAAECEQMhEjFBUQQTMiJhcRQjUpGhsdH/2gAMAwEAAhEDEQA/AKseHr19jHEwsCfTDPzygwrXy+/rjCM1b0y+wjsPHXYklyfmfXnCmoHc+ukdy0UrrU8gIJOpaBQ3IUSqpg1L9dIJCaRz35QRbHEtWVfQjlUxyejef7QSCwJ7CHlw3HaLUppMtS6uVZJTwxKNBxbOAwxTb0Jyxn2hzIQTRIJJyAqT0AqdY0a4fZkhIBtUwrP4JbhPQqO8e2GLvd11yZCcMmWhA/tFT1OZ7wjyJHRH40n3ox+7Ni7bML+CUBqKmEJ/0ne+UWKw+zFf/dnpHEIST/qJH0jSoETeVnQvjQXZTbJ7N7In3zNmdVgD/QAfnEtZtkLEjKzyz+d1/wC8mJyBCucvZRY4LwNrPd8pHuSpafyoSPoIcwIEKOCIy/rklWqXgmDL3VD3kHiD9RkYk4EYDSapmJX5s7OsimmB0E7sxL4Vf/k8j2fOGCJqgKEjPUxvM6UlSSlQCkmhBDgjmDFJv7YBKnVZVYD/AONROH/1VmOhcdIspp9nDl+K1uJnirUvCd9f+R5c4Kbb5jn+YvIfEeHWHF6XZNkHDNQpB0cUP5VCh7RHkGvSH4xfg5ba0OZV8Thks5ZkA8OIhuu95z0WRlonTtCQhpNDwFih6QXJ+x5Lv6frMev4U5l304mElX7NqxSOeEaP67wxAqfWohNSa+usD6cf+lBU5eyY/wCtzn98cMh9ofWe/VuMWFThqpHH6xX0jLt9IXGnrON9OP0DnL2WGXfi8xhGWSR+rtHH/WD8aULzzDV7dIipZbygTiWfnA+mHoH2S9k6b4SFUlJY8zr+0MJt6rJKUsgOGCaZavnw8oYlWRb16EcTnxPlA+mHoP2SHM22rc7y/M/eBCQUIOG4x9A5MiyKfL7mG2HEep+XpoXnU+n3+3nHNmQc+w9eZigV1YovJ+NB0H3MJtlz9fWvaFZgc0ygkJcn16p9YxgjQZeshAsslSlBKUlSiaJSCSSaAADM5xM3Fs1PtiwmSndB31q9xA5nU/2iv1jY9ltkpFiTuDHNI3pqvePJI+FPId3gSmolcWFz/sVLZf2aOErtvUSUn/7FD/aD30jR7LZkS0hEtKUISGSlIAAHAAQq8COeUnLs9CGOMFSDgRwZgFHHnHTwo4cCOcUG8YwcEVAZw3mT+ENJ04CpMLKaXZh8bSnjAFpTxiBm3hL/ABCE025ByUI5n8vHdWhuEvRZkqByMdRDWWc+RiUkzHjpjNSVoUVgQIEMYStFnStJStKVpOYUAQeoMVS9vZ/ImOZJMlXD3kf4mo7GLhAgqTXQkoRl+kYze+xlpkOTL8RNd6W6tNU+8PJucVeYj6mPR0RN77OWa0/1ZSSr8Y3Vf5Cp7vFVl9nLk+Gn+WYApNT3jiYivrpGk3x7NJiTis0wTB+CYwV2UN09wIpN53VNkqCZ0tSD/cKH8pyPYxVST6OSeOcO0MgKBvWn6R1+kGU04ehBkRiYsnTr9Y5m5GvoQTU6NHUysYzE0L3fXX9DBzzQdf8AiOJYzHrjBtQ8vX6RgHSVBoKEwkc4ECg2R80/Yff6/KHcsBIyyoOpFfXKEJEp1Pon6+mHaJGzXeuatMuWkrUdAKknP/mCVfpDPCwfj9IvexuwC5wEy0gy5RqE5LW/+1OnHg1DFm2T2ClyGm2kJmTRVKc0S+f9yueQ04xa7TawKCJTyJaR1Yvj+Zndls8uSgS5aUoSnJKQwH784E+0pQkrWoJSkOScgIYG0GKNt1fRVNTISdxABXWhWrJ/ygeauUc0p0rOyPoc3/7QlvgsyCAfjUl1NxANE9wegiOlbQTVD+bPnucmVhB6hIHyiTFzSJVkFoUHWoHeOWZAwjtnFGvS1jFTIaxCakv0yip6RNT72SKS1qcu+MAv3bOHFx7XTJKw5CkPvAZEakDMHpFL/ivdY9OrwpMxsVNm5pTvSJcd2h6PQlitSJqAuWoKSoUI+nXlHNqmt0GcYns5tLMsi8UtToPvIJorrwLZERol73qJ8uUZKsKZySsqOaUBnDfict2MUy/JUMbk/BPi7oF5bQVKZZA5kgfWIK02qZMVmTzILQ+kygn3EhuOZ6uaw7UlAAxsBqcLn5R87kzTzO5P/wAO7GlDpFeFmmHjBpQoDI9axMWC1S3UTLKg5AejtrTSHtqnJWHRKCeaRpzpCrDBxtPZ0SnKLpxIK7rxUljUcjFxua9wuhofrEKLGSHUQHD14coSkIBIbTXWLYM+TBK116I5oxyW0i9pMdRFXFbMaCDmgkHtEiZoAclg2Zj6bHkU4qS8nmikCIG27VyEOE4ph/tFPM08oiZ226vhkgDmon6ARnOKBaLpAijJ28UPelJPQkfeJa69srPNICiZSj+Nmf8AMKebRlkizWWOE7RIStJStKVJOYUAQeoMdgwcOEpl8+zuzzATJJkqOg3kf4mo7EdIoN97K2izVmIdH40bye5zTp7wEbjBERRZGuznyfGhLrR52linn94NVR60pGt7QbCSZzqkNJmcANxXVI93LMeRjMb1uibZ1+HOTgNW1Cg2aTqH/eLRkpHBlwyh30RSSyusKINWL6/eE1prB6vXMeUMRYm7UIrAjqbJqWgRg2if2U2SnWkjAMKAd6Yobo5D8R5Du0a3s/s9JsaGlh1H3piveV30HIUiUloSgBKQEgBgAGAHAARytUc05uR62PDGG/I2tlo0ERqlQ6tIhoREGOzpMZDbp/iWta1ZFTtyGUa2rIxjVuQ0zENQH6in2ic/A0OyV2ivxa5YlhTIDMC9HLn/AJip2m0fMfXjzhS0z3fFlX1WCTcdqWvCmRMCqUUnC3XE0LuTLLQjZiygXprE9arc8pktgCnJ5thYHXTyhC37KTLPKxT58mUsthSok5liSwJ7B46mL3UykuJKB7pDLnKJczJor4YJqE+9pTVJTUVoWU4p3Ij7KFqmFwXxMSAaEGrtF7u+8JcmRKQpTrSZjgVYLViFcnf6mKohRJwjsEiHEwpQN+n9gNT+YjLoI48/+ZHi+mczzyvRYP8Ari1H+XuJ+JZqeieJ+nGJiy3h/EDEHZG6QWCSeIIDE8aUimXfLmWhQShBIAfCAfdGrJ+EcIt9kASgIQaCh58X5xxZMcccaSOz4cskp82x5LKcJehHBq94RmXkQGBXzbEyedBCPg6wSAUlx+3Q8o5lo9ZKF32OLKCUuKdR9YcyTgqoj79IaWORMXuoxHjhf5nICOplukWZQClCdP0QFOlBzxTFDhmw4RbB8WeR/wBDl+TlcbWiVNsTZJClK9+actcyVHlm3XpFevK/VzgVTVlKBlLTq7sG1yhpa7Uq0LK1MTpUBg1AxoIhbYhT6knRNS3bpHvQqMeK6PLaJMXuyQAkDJ3qdKP614w0tl7rWwKlEDJJJYdKwlIu2YurYEipKqU6CrxEWybhLO4OuT9tIDdipxukPVWg944/ieMNpdYcmykiCo2Flq2L2uVJUJc4vJJYa+HzH9vEdxz1ZJeojzmmYUKr6aNm9n95+NZQCXKDh7Zjyy7RaEndMKLPAgQIqMCGV63XKtEsy5qQoacUnRSToYewIwGk9Mw7bDZWbY1Yvfkk7sxsv7V8FfI6cBXncetKx6NtNnTMSpC0hSVBlJIcEcCIx3bfZBVkV4st1SCaamWT8KuXBXY1z6Izvs8/P8bj/KPRWQh6wIbpmtTh1gQ/I4/rZ6PMcmAVRy8ch7o3nphisRIzoYrEIyYiIyXaCTgmrRwUR86fpGjW6/UJcS0maRmRRI6q17CK7brvFomGZNVKRkMLqqwZ6RCbT0h462Ue7rrNpmiWl2zWoB8IP3i931apdks7SpoE1SU4AU1ASAl8IcgAA+9r0hhOlosyP5E8pLuRLxAE5OTR+8VW2tMUXUcR+ImpJ1J1icptaQzTl0dWq1qmLxLUSofEoh0j+0CiO1ecdWKV4hIQWSKqUcuqjwiF8ABR8RbIFSaknkkCmLrSJRG8kJWMEtnRIBq3/knHMk8OelIn9d9HJOMr2Ol21I/l2er0Mxqn8vAQgUAEpAc6qPzrHH8WkPhADCpNAkDM8gI4u2f4iSsA4CrCh6FTZrI+QGnUwVi9DQx2x5ZLWZa0rQWKfdLZHjhNCert9bLYbSJm9aJtoJJy8TPuTToBC93bKJMoTlqZOiNWyxE9R8ohL2mpStSU5PTo8UWFr9HYmkqiSVttyEVkzZoOqVsR5/tCt27SAHfCH4qSFJP+T4TFQtNofKEFrJERlit3RRXXZadqr6tRFZp8I5JQyQHyCglnHOIDZ1bzVFSmo1dATUnow84ZptqkgoUSUn4Tlz6RxYkYpvgoOEzEqSCrTN3bOgOWZi+Nt6ZKarZc7yu5KgmUtcwFYd5ZwtUF1KIJyoQ3xaUMSVksSZaGlAMlh5kJBNdSQHOpESFjKLQgknEE8aKIUKkNpSI23XQpLeCSFKUEALUKYs2UnNOXowuXTV9HLKEpP+gxvScoJU7h6N8qxWbQkLoenfSBtbZZ0pdZq1U/EwFdAKNp2hhd1qVNQSRvAtTWjg01or/GES1yXQn1uOw0TFSzhNDmOY5RabgvNCFOsYg36Z+f0iAnWczEH8Q8wdCfoe0MbNPUlwoEHJuev3jphL0VT5Im75moUvElIFXZqdOkXz2TTW8ROhc+TfeM8sxxaRpHs4s7eIvQAJHUl/0gp3IZaNBeA8IBUdgxccVgRwDBhUYx1CVpkJmJUhaQpKgQpJDgg5giFYEYxkt6eyqaZqzImyxKJ3AvFiA4FhVi9YEa1Ain2sl9EPQzJjl47KY4KYkOzhUUm+75MyZ4UqqXwtqsv9HoIsO1Ns8KzrOpBA8vQ7xnux15pFpSpasKEkuqhJLEUBhat0ZEjbZE6UDiJQ1MKS3PTPrEZb7/AJvhqZQUVDAoKagDl6B607tB33fomrIBpiJHPWK1aZ7F4lJJjIbTrQt6kxH2+a6nB7Q/mjEQ2ZYV4mkNLXI3QWz1hFGx7GS7QQQfTjKF7LbVKJLsalSnqOZPF/m0Mpic+UNkTmKtBw0LcYdRQso2hW9bbjaWgnDR3zUzMVchw+piybOTU7ifhR/yYpMyZvOIl7mvNUs4kliDQtkcwRzh6oMUapeu0bSBLG6EpSxbNgXcZ1J+UUS024kkvBW+9Zk3emEKLV49zDvZrZ5c/EtsMtIzaquOEa9YVu+xlUSJTaTizifuKbKExJnYvD+LDnk4ZyNWitXvLVKnzJZY4FqHOh1aEF20igNIVRC9onr4tCFTFqSyUuSE0oCaDyiBttrNCklKk5EFiHpQiG061vEncV1CeVBSg2A4eOKgduWfN+sMkrsz1EktltolSUjESQMm0b9IlZ21omTDjWUIZwOBHMDu8VKxyijEhQZaFMQfl25xN3fKTQqAIBo7Z8hGmkSokbdLXaiDMWyQGCgCFLHFjQH1WJG4bt8MtZwpJ/FirXnp2hjPWo5E8/X6w8s01cur6cInFAktDi87vXLGJTFyauFVGbmINakk7zsaUzH30h9bbepQrlENOd3HWmhgPvQYxdbJWwWNeIJDrxHcIertQjQxsNwWESZKUfFmr8x+2UY//FqSkLBZYJLgtXk0TF3bdz04QpaCo0CVpopuYYgwymo7YjT7NcTCginXZtzLVSdLVLPFO+n7jyMWmxW2XNDy1pV0Ne4zEVx5oT/LNGSY6EHAEdJEVHDEHAgRjAgQIEYw2eA0EI7EYBQvawsiSgDUKL/4xlMm14U0oOOZ5RsPtKsuKXLOm8D3Yj6GMOnEoUUnQxN9mj3Q/wDFILnsOsIT7S8N5c6o1ow5c44mK0iTRQk7olGaoJDu+cWra6xy5dmkoTVZAWtT8X3G0I+0VfZ+dhVzhe+rYVZnlDppInK7K1al5wdksb2ecvQqShJ/uBxEeUITQVKCU5k06mLVe13GRYEy3YpUF9SVMRzz+UC6Gk6RUZ1laUWzoSekM5C4sMhImSioDMKSeRZiPn8xFaskpSyAgFROg9UigEyeuS8UIWPFAKXzIdusX+ftNJs8oLRNTOKskYgiiaKbNzXg0Zne10rkBGP4g5VVgeA/fOLNsvsjIvCZMwlUuUiTJSkoSA80++pRLgkBKieOIVhNSVme9k7IuNNrmTZ1okiVJnNOlz8WFTLQCEeHmwcuciQDWIu3bLSkBTKmA5OCkjrUfQiNDv8AtMuzy1EqUUy0JSA4PBAHDRyYze+dpDvCUnC43izlmb3j1PnEHF8nTN9taogLddqJY94kipBwihyYZnrCFyW7w54UHIfpkCPoSO8HarLMI8SalTDJw3mdIjbMTifnpFo7XZnJsu15qlTSiaASsU4OGyXxD5d4UsJCs9IjLIpQIDcqilYWnTPCXhJooYk10diFcwRnrCJ29k4TvRb9nEpmTEpUKA1DZvq2rVia2osKJM1aR7tFJ/KR68oo933oUGh7wtbr8KiSpRJ5/KKpqilOzm0qr6+UCxpeYAKhwN6gwvV6RGTbS8OrNNOQJD84i1sfwSl42YIfCQUKyIqxGYPA5xWL3lkjofkcjFu8AhHhzARiGKUqub5dCYi7VZ0rGVRQhtOIOb8oy12aDH+y9tMyUHGJYoSS3eNF2ZuGXOk+JMStBxEBlUIAG8KcSR2iheySSk2woWApITMoQCHSQQW41eNuTNGkQw/Ei5uUuvRPJjipkIbkmy6yLRMb8Mw4vJw3yhxJvOZLpaEED8YFO7U9ZRMAwbR1f4encG1/yv8AYHH0BCgQCKg5QcEBBx0DAgQIEYw3aDjoiCjGIraex+LZljVIxDqn9njA9orHvFQz1j0hGU7d3D4UzEkbi8joOUJNeRXp2ZNKVWsdLXU1h7brLhUSMvpEbMMIUTJG71l3ju3rfWG9nLJxeu0cWi0SsYK9xLh0gkqwih3mzJEDjsBM7J2EiaV0CmIAIBdwOOUTu10sGyLdv5ZCgWzIIDDhRx3g9nrzsxQyFpQlmGIhKjzbvnq0NNrpqJdmVKSSsLUGLk7wUDUjlxgVbJydspty2rwZqpav6cxqk0B+FXQgse3CHl1hUpJEsoAJdyN4HgS1RyiMl2czJJJFUHdPFB07H5HlC93TSUjpAybVCy6osNmmBapZnpSrwySneSQXBDKSTXNxGjXFbJMpP8vwsUxyWI3ThAAYUAATrmesZKp2/eOpKFcR/kn9TEItxQqm0adtVPC5TKUgAkDEWpXj8hSK7e1tsYSEhAJSc2r3J11cRUJoUFe83FlD9DCagouQpVM6wasbnZL31PTNsxwpSgAjNSlLXxxEgMAwYac4qVnSqWulCMtc/rFiuydMWFD3gBvOARhNIY3lZUy9/Cej0z5vD43xuIFLdE3YrcQRiSleRcUI/QmITaWeozqgJSwKBqx1J4kj6Q2RfU33UITU0ZKlHkBX9IXtdzTv6qwovUkiopr0y5NBhDi9hxwp2d2S0k6gHlSASSamGUtCknlD+RNCqGn1irRdHRmQ5sdpYh4ZLTWBLcVIpCtBLtbbwMyWhKR7od3cnnyo1OUQkqaXLFlB2fInSGcq1kUFYdWaT4iwAM2rCvfYF/Ed3CTZGeZgmqUSFCrABm5gvWhjUNnNrQtkWhkqyExP9NXU/Arkf2iq2aXLCPDWhMxL5KAPKj5QcjZ+US8mauQeDlafInF/qblEv5RlcWc05Nys1yWqFscQdwy8EpKcZWwFdBQA4RoHBLc4lkqjti7VsrGVoXCoEEkQDDDBvAjl4KMYaWy2GXUoUpPFNW6iFJFqQsOlWehofIw4htabGFZUP1ic3NbjsKryKmI++bAifKVLXkcjwPERFTbdOkf1MRrqxDcjwjiVtZKymAo5sSPlUfOIQ+Xjm+L0/wCos2k6syzaK61yJqpcwV+E6LTxEVO22WrCPQF6WKz26XhKkrGaVIIxIPEcOhjKtpdm5tkfxRilvuzkjdPALHwK60OhivWxUyCscgYEnhlwfIHtnEHa7P4i1BAd1MkcgwEWhGQSTQ5HSoIf5vFSsUxlYVUIJFKMRQwsW7bGk9E2ZaU4UJySML/iIzV3L9mh5YJDl1EMM3yYcXhnKCaEk+uYju+7dLTICZSiVKO8OCRzYZmJ8rkc229EfMtgXaEplJSlDkMBTCAcVOjxGSVstSeZieum7PClGasMuYN0H4UGoPVWfRuJiOue7jOnqajPmHfQBurecNCUZSaXgpFpuvQoSQatXmDQ8Wh3IQ/EjUgEgdY7vizKw4VJwpS7MK6PUZ+7lziOu60rlqWksoJAJLkEVo3PlBeNPph4EkqwrJfJIzObDiz5QVuleGgFkqBGpKVA8W+8cKvVSv6csZMXanHIQ3lWRcxZAWgFXwkgn6v8oHGMewaXY3nWpSlboagASmjtx414xLXZcLjFPUTqz0bNy+SRAl2D+GJKwFLCsIFWcBy/HPvC9748KUO5WMSzxqwHRwackxLJltqMRZNyfGI7uYJ/iELkthlqzbNwxI11JDxoK5EvMS/EzO98ROg55RR9kpe8lKk9+O8Ivc6amXNxguUJbRi+Q5kPDQRWKpURN77JSZtUoMlRzAenIg0PbzivzfZ1PzRMlFLkOVFOXEAH6xfL0vFSUE4RgQl1LUWBDaGrlxFDsV+LniZjmFCQ9MRApXIa5RRyaQ6G1q2HnJDeNLKvw1qeAVr5RAS5KwcJYsSCHyILEGJW3T1GWZYUs4lY3JLhnwgHTN4hrJYyiasZBaCS/wCIKSfOp84EMilqxVNXRIypaifd14Rdtn7lLCYvM5DgOcV3Z+QVrAJJDuavGlWFGVIIMkn0ISLrfSJiyXMBnDuzpAh0lUMoIktitmlBIYQ9kh4ZJXD+zikVRSIrCNstKZSFTJhCUISVKJ0ADkwtGSe27afClNilmqmXObh8CD197sIeKtjydIq18+0u2TJ8xcmaZconcQwLJFA/Ms55mBFGQsNAivMls9ewI6jmIlhObLCgygCOBit3tsdJmOUPLPLLyizQRic8UJ/pCuKfZld57Ez5dUHEBwziDtN522QClSphTkQrfS3ApW9I2+GdtuyXNDLSD2iD+NX4dE3jro84W61DEVISmXVyEJIR/g5Cf/Vohrys+JRnJYVZTuApQGaX1IAcPn1jadpfZkhbqkHArhoftFDvnZielEuWsBODGCCcypROPmGwjtC85Y2uQOTjplPXa8TDFhGvGJm5brRM31MpCTl+JQrhPKoJ5HnAkbJYjvTABrhBJ+YDQ/vS2os6Ey5YBIG6gHLV1HiSX4l4TLltccfbElNVUezq9ZxUWBc6xIbBXIkzzMWWTKDsciVBVVPoGfq0UG02mYousl/JukbRsJYEfwEiWEhapwMyYVFylwCDXgyUhNPirm7YsXCNeR8cOKJWXs5KmhXioSqUwYpJBJ1cpy0NIZ2nYSxYVGUMJKQl3BAYu/U1BJLsTE4uUl04SpJTupDkA6MQaHrFWkbDTBaFzBbFIlzVEzJQQMQFT/UKjq9cIiGTHle8cq/6OlcK2ZNfFks6JpSmaTvMHBYh2J40OkPLpujCVLUpgkhIAzUWdn0aj9Y1hezUiyy1qlS0+KlC98klW8/4nLkHP7xRLRIxTkoBICQqprkMzxf6qi2SctR8kZPwiIClzJycXw1arP37Q8vykwp/ClKX5tiV81GHUi68M5JD4FFgT1HyhX+FE4qNMTuRwc0hIpOb/sKtTsjrDe6ZagFkpyLgHTJ86RPTrxThKnJJdgCakg1LZ8e0QVruRYViAd86VhopKxuLNHqDSmtf1i6SRWxzet5rnBMreAaj8QCxHEatyg5RC5vhypYQlRDsTXCGKj+2pgpMtUyaoAowDdRMYghKQSFZZsDmDVomrDZkSqoOJR+LQDlEfkz4pIlllRwuyAKOnrIRFSEeLPZAdKQU9TmpzrUAecWNd3rmChwvmrUD+0cecPbDdiJYZAb6nvG+PiaXJk8a8guqxiUGSKnOLFYZxhhKkxI2WRHQV7JaRNh5KJOUNbNZ4n7BZgA8UimzKIVmsnGHrQYEETFaKJUML8vRFmkTJ8z3UJJ6nRI5ksO8eV72vJdpnLnTC65iio9yWA5AMB0jTvbXtNjmJscs7stlTW1WRup7CvU8oyUU84pVIlJ2wlisCFcECAaz2ADBxlexu3+ACVaySjJMzVPJfEc41CTOCgFJIIIcEFwRxBgSg4jwmpK0dFMcKEKwIUcQgwY7UiEzGMdQ0vC65U5JTMSCD5jmDpDoGOhAaTVMDSZk+1Hs5tDvZl+Ig/CVYVD9D8ukUO3bOT5H9WUtPVLjzZo9KQnOs6VBlAEc4538dL8Oif1LweXVWcOxYDjX6RqOxF/y02WzyEomLWVGUdcKnKwaZICa9AeBiz35sBZZ4LJ8NXFFK8xlENs1s2btXNVOWFJWEplryAzJCnNFGjdDWrRzZ3kxQcq69DY1UqY7S1nQqdaFY5lSVKZkgOyUDSKDs1tpNn23BNJwqClJCS2FQ3gCzOlgQ35Yn9vbwBlsvF4avwpxHkaUbqYpOwtxCfasTrQJaSoEUJzDE6Qnw5y+pzy+XorNK6Rer4vQKKWoVKAUNc82GmneGN3SUJWrGAVLCU+Z/Y+UI7SiTJwy0YlTQwcjIEY24k1er9okLHeoUyMBeaHSaM5TvobN0qB7FPGDy5SUl1slKNStkdb7AvxilCn+KoADkMw1avyiAvW95tnmpEpKEumoUxKi9QRmAOXPteLIEGYsMTMCSGL5MA1eZzjK9opEwWmYpYJdRI/K5AHJmw9orjTvYJMsVk2/H/dswPNCv0UP1iVkbXWCYwWFI/PLcA9UvGeWiy4QDRjlWEwkH/mOi6E0aRaL0u1T4FYSdUS1A1z+FqwV3zLKtW4tZIBLKwpBbQOznlrFAQgimcWK7rAZZQolO+gLDE+6p6HnQiIZFFu2hZJdl3lWiUaYsPVKh82aJWxXeJnurQTwCg/lnFdsMtw5KWyHXgNXha2WdLVB5QHna8GTZaRdCkw6ssiKJZL0tiCpMqcsgB8EzfcDRJUCx5OIltndrlzFJRMlEv8AEkM3Mg0bpDrNCyi2XeTLialigiLsqwSAadwfMA0iQmWlKczkz50fJzp3jqi0USYqYgNs9oU2KyrnFipmlp/Es5DpqeQiZnTwnM88iacS2keffabtGq3W3wpeIy5RUhCQC6lCilN1p0EUjTewTdIplqtCpi1TFkqUpRKidSS5MNjmfP15wsuSoLKCDiCikpzOIbpFMy/CBbLOqWspWkpUwcHMOMQfs0M3ZETxQIMQI1GsskybRvXr7RYdkds51jOH+pJ1lk5akoOh5ZRT1zK+u8OJCvXr1WKpkdx2j0hcF/ybWjHJU/4kn3kngofrErHme7rwmSFpmSVlCwaEeZB4jKhjWtjvaNLtGGVaGlTTRJyQvPj7ppkYnLH5RfHmUtMv0ERABg4kXEyiChWCIjGORBiCaDEYwbRU/aVNMuxLWGCguWUkh2IWKse8WyKx7SbCqdYJqUB1JKVgcQhQUfkDE8v4Yk/yzHbvvO0qJwSvGlJDKSzhLuXCjko1plCkradVkRuWYImOyipaiFYnU+BQoBoHy4xF2W+J0o7qykYgopFEmozHCgicvy8EKlpTOkI/mJSoLlllH3nDl8iXw5RzJQlHZBZWiOlbRrtMwCckJWCVgsBuJQV4UuQxO8QXq4HOJqXtFZUqlKE3EE6GXMGBhoGpwatHiv3PcoXbJUpJK0qWhiQzoLEuKswfXSN0t2yVlnD+ZIlqPHCAfMVhuKnaS6KRm5dGW33t7LIP8MhRWweYpOEDmBUnoQIrd3n+LHhqWETQVKQsuygaqQrvV+JjYFezWx/AlaPyqf5KeEJHs0lSwrwlsVaqS7DNgxA+UaWKTVUH+V7RkN6ycBEumIVUeZHo94Qs8lXB/LrGrW32ZTJqQFz0KWkjDMwqBwsXSoPWrV5c4aI9l9oT7s6UQNDiZ+LNE6yPuJOUWnopBsBGBmqHOVK9Is6LG6UfzEslATQmpBP9vOJWV7NLQTiXPlg8gT5UET1g9nyEpabOWv8AKAkfrCSxZJP+K0FRdVRXLLZQEsSXGL4j8Qwn6U6wyvOVVKUJUXYe8fhGEDyfzi/S9h7OCDimnlj+weJiyXNIl+5LS/Ehz5mDH4uR9jqLqmZfLuScsgSLPUEEqxLCQoZMSagfeLDcmxCkTVTlkDJpYyqylMt8nBAoIvoEHF4fFiu3ZRIjLJZCCHdgAPdbJWLN6klnbhBzUElacC8KjvZb1ADhrQEAftEiTFd212nl2CzqmrYrNJaNVK+w1MdCh4Qzl5Kv7Uto/AlzJEuahEyaE4iVb0uUxBYCpJ4DjGPTb5K7UpYJly5s9KljLcxvvEVyDkAs/GGV6XjMtE1c2arEtZdR/QcuUMiYrxS0Qc22PrXbFJnT1SlEY1TKjMpKyaKzD8m8oW2jmpXaVqQcSSUgEagISP0MRwz6x3MqPWsaheRyBAjp4OCLY71h7J/T7QIEPEnPoWOY7wjr2H0ECBDkvJvHswnqXYUFalKLqDqJNAaCukW+BAiGT9s9GH5QIECBCDBGCECBGMHCFtG4roYECBLoEujzZeA3jEpeo/8AiSuSgByBQ5A8oECPPx/l/wBjgfgkfZlW3SXr73+xUbtAgR04OmdPx+mCBAgR0FwQUCBGMHAgQIxgQIECMYECBAjGOFR589tU1Rt5BUSBLQwJLB3dhpBwIeHkSZn4/SOfX0gQILJHfCFPh9coOBGAwftAgQI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VFRUXGBgbFxgXFxgaGxcXFxgcFxkXFhgYHyggHBolHhcYITEhJSkrLi4uGB8zODMsNygtLisBCgoKDg0OGxAQGzQkHyQsLCwsNCwsLCwsLCwsLCwsLCwsLDgsLCwsLCwsLCwsLCwsLCwsLCwsLCwsLCwsLCwsLP/AABEIAMIBAwMBIgACEQEDEQH/xAAcAAAABwEBAAAAAAAAAAAAAAAAAQMEBQYHAgj/xABAEAABAgMFBgMGBAUDBAMAAAABAhEAAyEEBRIxQQYiUWFxgROR8AcyQqGx0VJyweEUIzNikqKy8RVDU4Iks9L/xAAaAQADAQEBAQAAAAAAAAAAAAABAgMABAUG/8QAKhEAAgICAgIDAAECBwAAAAAAAAECEQMhEjFBUQQTMiJhcRQjUpGhsdH/2gAMAwEAAhEDEQA/AKseHr19jHEwsCfTDPzygwrXy+/rjCM1b0y+wjsPHXYklyfmfXnCmoHc+ukdy0UrrU8gIJOpaBQ3IUSqpg1L9dIJCaRz35QRbHEtWVfQjlUxyejef7QSCwJ7CHlw3HaLUppMtS6uVZJTwxKNBxbOAwxTb0Jyxn2hzIQTRIJJyAqT0AqdY0a4fZkhIBtUwrP4JbhPQqO8e2GLvd11yZCcMmWhA/tFT1OZ7wjyJHRH40n3ox+7Ni7bML+CUBqKmEJ/0ne+UWKw+zFf/dnpHEIST/qJH0jSoETeVnQvjQXZTbJ7N7In3zNmdVgD/QAfnEtZtkLEjKzyz+d1/wC8mJyBCucvZRY4LwNrPd8pHuSpafyoSPoIcwIEKOCIy/rklWqXgmDL3VD3kHiD9RkYk4EYDSapmJX5s7OsimmB0E7sxL4Vf/k8j2fOGCJqgKEjPUxvM6UlSSlQCkmhBDgjmDFJv7YBKnVZVYD/AONROH/1VmOhcdIspp9nDl+K1uJnirUvCd9f+R5c4Kbb5jn+YvIfEeHWHF6XZNkHDNQpB0cUP5VCh7RHkGvSH4xfg5ba0OZV8Thks5ZkA8OIhuu95z0WRlonTtCQhpNDwFih6QXJ+x5Lv6frMev4U5l304mElX7NqxSOeEaP67wxAqfWohNSa+usD6cf+lBU5eyY/wCtzn98cMh9ofWe/VuMWFThqpHH6xX0jLt9IXGnrON9OP0DnL2WGXfi8xhGWSR+rtHH/WD8aULzzDV7dIipZbygTiWfnA+mHoH2S9k6b4SFUlJY8zr+0MJt6rJKUsgOGCaZavnw8oYlWRb16EcTnxPlA+mHoP2SHM22rc7y/M/eBCQUIOG4x9A5MiyKfL7mG2HEep+XpoXnU+n3+3nHNmQc+w9eZigV1YovJ+NB0H3MJtlz9fWvaFZgc0ygkJcn16p9YxgjQZeshAsslSlBKUlSiaJSCSSaAADM5xM3Fs1PtiwmSndB31q9xA5nU/2iv1jY9ltkpFiTuDHNI3pqvePJI+FPId3gSmolcWFz/sVLZf2aOErtvUSUn/7FD/aD30jR7LZkS0hEtKUISGSlIAAHAAQq8COeUnLs9CGOMFSDgRwZgFHHnHTwo4cCOcUG8YwcEVAZw3mT+ENJ04CpMLKaXZh8bSnjAFpTxiBm3hL/ABCE025ByUI5n8vHdWhuEvRZkqByMdRDWWc+RiUkzHjpjNSVoUVgQIEMYStFnStJStKVpOYUAQeoMVS9vZ/ImOZJMlXD3kf4mo7GLhAgqTXQkoRl+kYze+xlpkOTL8RNd6W6tNU+8PJucVeYj6mPR0RN77OWa0/1ZSSr8Y3Vf5Cp7vFVl9nLk+Gn+WYApNT3jiYivrpGk3x7NJiTis0wTB+CYwV2UN09wIpN53VNkqCZ0tSD/cKH8pyPYxVST6OSeOcO0MgKBvWn6R1+kGU04ehBkRiYsnTr9Y5m5GvoQTU6NHUysYzE0L3fXX9DBzzQdf8AiOJYzHrjBtQ8vX6RgHSVBoKEwkc4ECg2R80/Yff6/KHcsBIyyoOpFfXKEJEp1Pon6+mHaJGzXeuatMuWkrUdAKknP/mCVfpDPCwfj9IvexuwC5wEy0gy5RqE5LW/+1OnHg1DFm2T2ClyGm2kJmTRVKc0S+f9yueQ04xa7TawKCJTyJaR1Yvj+Zndls8uSgS5aUoSnJKQwH784E+0pQkrWoJSkOScgIYG0GKNt1fRVNTISdxABXWhWrJ/ygeauUc0p0rOyPoc3/7QlvgsyCAfjUl1NxANE9wegiOlbQTVD+bPnucmVhB6hIHyiTFzSJVkFoUHWoHeOWZAwjtnFGvS1jFTIaxCakv0yip6RNT72SKS1qcu+MAv3bOHFx7XTJKw5CkPvAZEakDMHpFL/ivdY9OrwpMxsVNm5pTvSJcd2h6PQlitSJqAuWoKSoUI+nXlHNqmt0GcYns5tLMsi8UtToPvIJorrwLZERol73qJ8uUZKsKZySsqOaUBnDfict2MUy/JUMbk/BPi7oF5bQVKZZA5kgfWIK02qZMVmTzILQ+kygn3EhuOZ6uaw7UlAAxsBqcLn5R87kzTzO5P/wAO7GlDpFeFmmHjBpQoDI9axMWC1S3UTLKg5AejtrTSHtqnJWHRKCeaRpzpCrDBxtPZ0SnKLpxIK7rxUljUcjFxua9wuhofrEKLGSHUQHD14coSkIBIbTXWLYM+TBK116I5oxyW0i9pMdRFXFbMaCDmgkHtEiZoAclg2Zj6bHkU4qS8nmikCIG27VyEOE4ph/tFPM08oiZ226vhkgDmon6ARnOKBaLpAijJ28UPelJPQkfeJa69srPNICiZSj+Nmf8AMKebRlkizWWOE7RIStJStKVJOYUAQeoMdgwcOEpl8+zuzzATJJkqOg3kf4mo7EdIoN97K2izVmIdH40bye5zTp7wEbjBERRZGuznyfGhLrR52linn94NVR60pGt7QbCSZzqkNJmcANxXVI93LMeRjMb1uibZ1+HOTgNW1Cg2aTqH/eLRkpHBlwyh30RSSyusKINWL6/eE1prB6vXMeUMRYm7UIrAjqbJqWgRg2if2U2SnWkjAMKAd6Yobo5D8R5Du0a3s/s9JsaGlh1H3piveV30HIUiUloSgBKQEgBgAGAHAARytUc05uR62PDGG/I2tlo0ERqlQ6tIhoREGOzpMZDbp/iWta1ZFTtyGUa2rIxjVuQ0zENQH6in2ic/A0OyV2ivxa5YlhTIDMC9HLn/AJip2m0fMfXjzhS0z3fFlX1WCTcdqWvCmRMCqUUnC3XE0LuTLLQjZiygXprE9arc8pktgCnJ5thYHXTyhC37KTLPKxT58mUsthSok5liSwJ7B46mL3UykuJKB7pDLnKJczJor4YJqE+9pTVJTUVoWU4p3Ij7KFqmFwXxMSAaEGrtF7u+8JcmRKQpTrSZjgVYLViFcnf6mKohRJwjsEiHEwpQN+n9gNT+YjLoI48/+ZHi+mczzyvRYP8Ari1H+XuJ+JZqeieJ+nGJiy3h/EDEHZG6QWCSeIIDE8aUimXfLmWhQShBIAfCAfdGrJ+EcIt9kASgIQaCh58X5xxZMcccaSOz4cskp82x5LKcJehHBq94RmXkQGBXzbEyedBCPg6wSAUlx+3Q8o5lo9ZKF32OLKCUuKdR9YcyTgqoj79IaWORMXuoxHjhf5nICOplukWZQClCdP0QFOlBzxTFDhmw4RbB8WeR/wBDl+TlcbWiVNsTZJClK9+actcyVHlm3XpFevK/VzgVTVlKBlLTq7sG1yhpa7Uq0LK1MTpUBg1AxoIhbYhT6knRNS3bpHvQqMeK6PLaJMXuyQAkDJ3qdKP614w0tl7rWwKlEDJJJYdKwlIu2YurYEipKqU6CrxEWybhLO4OuT9tIDdipxukPVWg944/ieMNpdYcmykiCo2Flq2L2uVJUJc4vJJYa+HzH9vEdxz1ZJeojzmmYUKr6aNm9n95+NZQCXKDh7Zjyy7RaEndMKLPAgQIqMCGV63XKtEsy5qQoacUnRSToYewIwGk9Mw7bDZWbY1Yvfkk7sxsv7V8FfI6cBXncetKx6NtNnTMSpC0hSVBlJIcEcCIx3bfZBVkV4st1SCaamWT8KuXBXY1z6Izvs8/P8bj/KPRWQh6wIbpmtTh1gQ/I4/rZ6PMcmAVRy8ch7o3nphisRIzoYrEIyYiIyXaCTgmrRwUR86fpGjW6/UJcS0maRmRRI6q17CK7brvFomGZNVKRkMLqqwZ6RCbT0h462Ue7rrNpmiWl2zWoB8IP3i931apdks7SpoE1SU4AU1ASAl8IcgAA+9r0hhOlosyP5E8pLuRLxAE5OTR+8VW2tMUXUcR+ImpJ1J1icptaQzTl0dWq1qmLxLUSofEoh0j+0CiO1ecdWKV4hIQWSKqUcuqjwiF8ABR8RbIFSaknkkCmLrSJRG8kJWMEtnRIBq3/knHMk8OelIn9d9HJOMr2Ol21I/l2er0Mxqn8vAQgUAEpAc6qPzrHH8WkPhADCpNAkDM8gI4u2f4iSsA4CrCh6FTZrI+QGnUwVi9DQx2x5ZLWZa0rQWKfdLZHjhNCert9bLYbSJm9aJtoJJy8TPuTToBC93bKJMoTlqZOiNWyxE9R8ohL2mpStSU5PTo8UWFr9HYmkqiSVttyEVkzZoOqVsR5/tCt27SAHfCH4qSFJP+T4TFQtNofKEFrJERlit3RRXXZadqr6tRFZp8I5JQyQHyCglnHOIDZ1bzVFSmo1dATUnow84ZptqkgoUSUn4Tlz6RxYkYpvgoOEzEqSCrTN3bOgOWZi+Nt6ZKarZc7yu5KgmUtcwFYd5ZwtUF1KIJyoQ3xaUMSVksSZaGlAMlh5kJBNdSQHOpESFjKLQgknEE8aKIUKkNpSI23XQpLeCSFKUEALUKYs2UnNOXowuXTV9HLKEpP+gxvScoJU7h6N8qxWbQkLoenfSBtbZZ0pdZq1U/EwFdAKNp2hhd1qVNQSRvAtTWjg01or/GES1yXQn1uOw0TFSzhNDmOY5RabgvNCFOsYg36Z+f0iAnWczEH8Q8wdCfoe0MbNPUlwoEHJuev3jphL0VT5Im75moUvElIFXZqdOkXz2TTW8ROhc+TfeM8sxxaRpHs4s7eIvQAJHUl/0gp3IZaNBeA8IBUdgxccVgRwDBhUYx1CVpkJmJUhaQpKgQpJDgg5giFYEYxkt6eyqaZqzImyxKJ3AvFiA4FhVi9YEa1Ain2sl9EPQzJjl47KY4KYkOzhUUm+75MyZ4UqqXwtqsv9HoIsO1Ns8KzrOpBA8vQ7xnux15pFpSpasKEkuqhJLEUBhat0ZEjbZE6UDiJQ1MKS3PTPrEZb7/AJvhqZQUVDAoKagDl6B607tB33fomrIBpiJHPWK1aZ7F4lJJjIbTrQt6kxH2+a6nB7Q/mjEQ2ZYV4mkNLXI3QWz1hFGx7GS7QQQfTjKF7LbVKJLsalSnqOZPF/m0Mpic+UNkTmKtBw0LcYdRQso2hW9bbjaWgnDR3zUzMVchw+piybOTU7ifhR/yYpMyZvOIl7mvNUs4kliDQtkcwRzh6oMUapeu0bSBLG6EpSxbNgXcZ1J+UUS024kkvBW+9Zk3emEKLV49zDvZrZ5c/EtsMtIzaquOEa9YVu+xlUSJTaTizifuKbKExJnYvD+LDnk4ZyNWitXvLVKnzJZY4FqHOh1aEF20igNIVRC9onr4tCFTFqSyUuSE0oCaDyiBttrNCklKk5EFiHpQiG061vEncV1CeVBSg2A4eOKgduWfN+sMkrsz1EktltolSUjESQMm0b9IlZ21omTDjWUIZwOBHMDu8VKxyijEhQZaFMQfl25xN3fKTQqAIBo7Z8hGmkSokbdLXaiDMWyQGCgCFLHFjQH1WJG4bt8MtZwpJ/FirXnp2hjPWo5E8/X6w8s01cur6cInFAktDi87vXLGJTFyauFVGbmINakk7zsaUzH30h9bbepQrlENOd3HWmhgPvQYxdbJWwWNeIJDrxHcIertQjQxsNwWESZKUfFmr8x+2UY//FqSkLBZYJLgtXk0TF3bdz04QpaCo0CVpopuYYgwymo7YjT7NcTCginXZtzLVSdLVLPFO+n7jyMWmxW2XNDy1pV0Ne4zEVx5oT/LNGSY6EHAEdJEVHDEHAgRjAgQIEYw2eA0EI7EYBQvawsiSgDUKL/4xlMm14U0oOOZ5RsPtKsuKXLOm8D3Yj6GMOnEoUUnQxN9mj3Q/wDFILnsOsIT7S8N5c6o1ow5c44mK0iTRQk7olGaoJDu+cWra6xy5dmkoTVZAWtT8X3G0I+0VfZ+dhVzhe+rYVZnlDppInK7K1al5wdksb2ecvQqShJ/uBxEeUITQVKCU5k06mLVe13GRYEy3YpUF9SVMRzz+UC6Gk6RUZ1laUWzoSekM5C4sMhImSioDMKSeRZiPn8xFaskpSyAgFROg9UigEyeuS8UIWPFAKXzIdusX+ftNJs8oLRNTOKskYgiiaKbNzXg0Zne10rkBGP4g5VVgeA/fOLNsvsjIvCZMwlUuUiTJSkoSA80++pRLgkBKieOIVhNSVme9k7IuNNrmTZ1okiVJnNOlz8WFTLQCEeHmwcuciQDWIu3bLSkBTKmA5OCkjrUfQiNDv8AtMuzy1EqUUy0JSA4PBAHDRyYze+dpDvCUnC43izlmb3j1PnEHF8nTN9taogLddqJY94kipBwihyYZnrCFyW7w54UHIfpkCPoSO8HarLMI8SalTDJw3mdIjbMTifnpFo7XZnJsu15qlTSiaASsU4OGyXxD5d4UsJCs9IjLIpQIDcqilYWnTPCXhJooYk10diFcwRnrCJ29k4TvRb9nEpmTEpUKA1DZvq2rVia2osKJM1aR7tFJ/KR68oo933oUGh7wtbr8KiSpRJ5/KKpqilOzm0qr6+UCxpeYAKhwN6gwvV6RGTbS8OrNNOQJD84i1sfwSl42YIfCQUKyIqxGYPA5xWL3lkjofkcjFu8AhHhzARiGKUqub5dCYi7VZ0rGVRQhtOIOb8oy12aDH+y9tMyUHGJYoSS3eNF2ZuGXOk+JMStBxEBlUIAG8KcSR2iheySSk2woWApITMoQCHSQQW41eNuTNGkQw/Ei5uUuvRPJjipkIbkmy6yLRMb8Mw4vJw3yhxJvOZLpaEED8YFO7U9ZRMAwbR1f4encG1/yv8AYHH0BCgQCKg5QcEBBx0DAgQIEYw3aDjoiCjGIraex+LZljVIxDqn9njA9orHvFQz1j0hGU7d3D4UzEkbi8joOUJNeRXp2ZNKVWsdLXU1h7brLhUSMvpEbMMIUTJG71l3ju3rfWG9nLJxeu0cWi0SsYK9xLh0gkqwih3mzJEDjsBM7J2EiaV0CmIAIBdwOOUTu10sGyLdv5ZCgWzIIDDhRx3g9nrzsxQyFpQlmGIhKjzbvnq0NNrpqJdmVKSSsLUGLk7wUDUjlxgVbJydspty2rwZqpav6cxqk0B+FXQgse3CHl1hUpJEsoAJdyN4HgS1RyiMl2czJJJFUHdPFB07H5HlC93TSUjpAybVCy6osNmmBapZnpSrwySneSQXBDKSTXNxGjXFbJMpP8vwsUxyWI3ThAAYUAATrmesZKp2/eOpKFcR/kn9TEItxQqm0adtVPC5TKUgAkDEWpXj8hSK7e1tsYSEhAJSc2r3J11cRUJoUFe83FlD9DCagouQpVM6wasbnZL31PTNsxwpSgAjNSlLXxxEgMAwYac4qVnSqWulCMtc/rFiuydMWFD3gBvOARhNIY3lZUy9/Cej0z5vD43xuIFLdE3YrcQRiSleRcUI/QmITaWeozqgJSwKBqx1J4kj6Q2RfU33UITU0ZKlHkBX9IXtdzTv6qwovUkiopr0y5NBhDi9hxwp2d2S0k6gHlSASSamGUtCknlD+RNCqGn1irRdHRmQ5sdpYh4ZLTWBLcVIpCtBLtbbwMyWhKR7od3cnnyo1OUQkqaXLFlB2fInSGcq1kUFYdWaT4iwAM2rCvfYF/Ed3CTZGeZgmqUSFCrABm5gvWhjUNnNrQtkWhkqyExP9NXU/Arkf2iq2aXLCPDWhMxL5KAPKj5QcjZ+US8mauQeDlafInF/qblEv5RlcWc05Nys1yWqFscQdwy8EpKcZWwFdBQA4RoHBLc4lkqjti7VsrGVoXCoEEkQDDDBvAjl4KMYaWy2GXUoUpPFNW6iFJFqQsOlWehofIw4htabGFZUP1ic3NbjsKryKmI++bAifKVLXkcjwPERFTbdOkf1MRrqxDcjwjiVtZKymAo5sSPlUfOIQ+Xjm+L0/wCos2k6syzaK61yJqpcwV+E6LTxEVO22WrCPQF6WKz26XhKkrGaVIIxIPEcOhjKtpdm5tkfxRilvuzkjdPALHwK60OhivWxUyCscgYEnhlwfIHtnEHa7P4i1BAd1MkcgwEWhGQSTQ5HSoIf5vFSsUxlYVUIJFKMRQwsW7bGk9E2ZaU4UJySML/iIzV3L9mh5YJDl1EMM3yYcXhnKCaEk+uYju+7dLTICZSiVKO8OCRzYZmJ8rkc229EfMtgXaEplJSlDkMBTCAcVOjxGSVstSeZieum7PClGasMuYN0H4UGoPVWfRuJiOue7jOnqajPmHfQBurecNCUZSaXgpFpuvQoSQatXmDQ8Wh3IQ/EjUgEgdY7vizKw4VJwpS7MK6PUZ+7lziOu60rlqWksoJAJLkEVo3PlBeNPph4EkqwrJfJIzObDiz5QVuleGgFkqBGpKVA8W+8cKvVSv6csZMXanHIQ3lWRcxZAWgFXwkgn6v8oHGMewaXY3nWpSlboagASmjtx414xLXZcLjFPUTqz0bNy+SRAl2D+GJKwFLCsIFWcBy/HPvC9748KUO5WMSzxqwHRwackxLJltqMRZNyfGI7uYJ/iELkthlqzbNwxI11JDxoK5EvMS/EzO98ROg55RR9kpe8lKk9+O8Ivc6amXNxguUJbRi+Q5kPDQRWKpURN77JSZtUoMlRzAenIg0PbzivzfZ1PzRMlFLkOVFOXEAH6xfL0vFSUE4RgQl1LUWBDaGrlxFDsV+LniZjmFCQ9MRApXIa5RRyaQ6G1q2HnJDeNLKvw1qeAVr5RAS5KwcJYsSCHyILEGJW3T1GWZYUs4lY3JLhnwgHTN4hrJYyiasZBaCS/wCIKSfOp84EMilqxVNXRIypaifd14Rdtn7lLCYvM5DgOcV3Z+QVrAJJDuavGlWFGVIIMkn0ISLrfSJiyXMBnDuzpAh0lUMoIktitmlBIYQ9kh4ZJXD+zikVRSIrCNstKZSFTJhCUISVKJ0ADkwtGSe27afClNilmqmXObh8CD197sIeKtjydIq18+0u2TJ8xcmaZconcQwLJFA/Ms55mBFGQsNAivMls9ewI6jmIlhObLCgygCOBit3tsdJmOUPLPLLyizQRic8UJ/pCuKfZld57Ez5dUHEBwziDtN522QClSphTkQrfS3ApW9I2+GdtuyXNDLSD2iD+NX4dE3jro84W61DEVISmXVyEJIR/g5Cf/Vohrys+JRnJYVZTuApQGaX1IAcPn1jadpfZkhbqkHArhoftFDvnZielEuWsBODGCCcypROPmGwjtC85Y2uQOTjplPXa8TDFhGvGJm5brRM31MpCTl+JQrhPKoJ5HnAkbJYjvTABrhBJ+YDQ/vS2os6Ey5YBIG6gHLV1HiSX4l4TLltccfbElNVUezq9ZxUWBc6xIbBXIkzzMWWTKDsciVBVVPoGfq0UG02mYousl/JukbRsJYEfwEiWEhapwMyYVFylwCDXgyUhNPirm7YsXCNeR8cOKJWXs5KmhXioSqUwYpJBJ1cpy0NIZ2nYSxYVGUMJKQl3BAYu/U1BJLsTE4uUl04SpJTupDkA6MQaHrFWkbDTBaFzBbFIlzVEzJQQMQFT/UKjq9cIiGTHle8cq/6OlcK2ZNfFks6JpSmaTvMHBYh2J40OkPLpujCVLUpgkhIAzUWdn0aj9Y1hezUiyy1qlS0+KlC98klW8/4nLkHP7xRLRIxTkoBICQqprkMzxf6qi2SctR8kZPwiIClzJycXw1arP37Q8vykwp/ClKX5tiV81GHUi68M5JD4FFgT1HyhX+FE4qNMTuRwc0hIpOb/sKtTsjrDe6ZagFkpyLgHTJ86RPTrxThKnJJdgCakg1LZ8e0QVruRYViAd86VhopKxuLNHqDSmtf1i6SRWxzet5rnBMreAaj8QCxHEatyg5RC5vhypYQlRDsTXCGKj+2pgpMtUyaoAowDdRMYghKQSFZZsDmDVomrDZkSqoOJR+LQDlEfkz4pIlllRwuyAKOnrIRFSEeLPZAdKQU9TmpzrUAecWNd3rmChwvmrUD+0cecPbDdiJYZAb6nvG+PiaXJk8a8guqxiUGSKnOLFYZxhhKkxI2WRHQV7JaRNh5KJOUNbNZ4n7BZgA8UimzKIVmsnGHrQYEETFaKJUML8vRFmkTJ8z3UJJ6nRI5ksO8eV72vJdpnLnTC65iio9yWA5AMB0jTvbXtNjmJscs7stlTW1WRup7CvU8oyUU84pVIlJ2wlisCFcECAaz2ADBxlexu3+ACVaySjJMzVPJfEc41CTOCgFJIIIcEFwRxBgSg4jwmpK0dFMcKEKwIUcQgwY7UiEzGMdQ0vC65U5JTMSCD5jmDpDoGOhAaTVMDSZk+1Hs5tDvZl+Ig/CVYVD9D8ukUO3bOT5H9WUtPVLjzZo9KQnOs6VBlAEc4538dL8Oif1LweXVWcOxYDjX6RqOxF/y02WzyEomLWVGUdcKnKwaZICa9AeBiz35sBZZ4LJ8NXFFK8xlENs1s2btXNVOWFJWEplryAzJCnNFGjdDWrRzZ3kxQcq69DY1UqY7S1nQqdaFY5lSVKZkgOyUDSKDs1tpNn23BNJwqClJCS2FQ3gCzOlgQ35Yn9vbwBlsvF4avwpxHkaUbqYpOwtxCfasTrQJaSoEUJzDE6Qnw5y+pzy+XorNK6Rer4vQKKWoVKAUNc82GmneGN3SUJWrGAVLCU+Z/Y+UI7SiTJwy0YlTQwcjIEY24k1er9okLHeoUyMBeaHSaM5TvobN0qB7FPGDy5SUl1slKNStkdb7AvxilCn+KoADkMw1avyiAvW95tnmpEpKEumoUxKi9QRmAOXPteLIEGYsMTMCSGL5MA1eZzjK9opEwWmYpYJdRI/K5AHJmw9orjTvYJMsVk2/H/dswPNCv0UP1iVkbXWCYwWFI/PLcA9UvGeWiy4QDRjlWEwkH/mOi6E0aRaL0u1T4FYSdUS1A1z+FqwV3zLKtW4tZIBLKwpBbQOznlrFAQgimcWK7rAZZQolO+gLDE+6p6HnQiIZFFu2hZJdl3lWiUaYsPVKh82aJWxXeJnurQTwCg/lnFdsMtw5KWyHXgNXha2WdLVB5QHna8GTZaRdCkw6ssiKJZL0tiCpMqcsgB8EzfcDRJUCx5OIltndrlzFJRMlEv8AEkM3Mg0bpDrNCyi2XeTLialigiLsqwSAadwfMA0iQmWlKczkz50fJzp3jqi0USYqYgNs9oU2KyrnFipmlp/Es5DpqeQiZnTwnM88iacS2keffabtGq3W3wpeIy5RUhCQC6lCilN1p0EUjTewTdIplqtCpi1TFkqUpRKidSS5MNjmfP15wsuSoLKCDiCikpzOIbpFMy/CBbLOqWspWkpUwcHMOMQfs0M3ZETxQIMQI1GsskybRvXr7RYdkds51jOH+pJ1lk5akoOh5ZRT1zK+u8OJCvXr1WKpkdx2j0hcF/ybWjHJU/4kn3kngofrErHme7rwmSFpmSVlCwaEeZB4jKhjWtjvaNLtGGVaGlTTRJyQvPj7ppkYnLH5RfHmUtMv0ERABg4kXEyiChWCIjGORBiCaDEYwbRU/aVNMuxLWGCguWUkh2IWKse8WyKx7SbCqdYJqUB1JKVgcQhQUfkDE8v4Yk/yzHbvvO0qJwSvGlJDKSzhLuXCjko1plCkradVkRuWYImOyipaiFYnU+BQoBoHy4xF2W+J0o7qykYgopFEmozHCgicvy8EKlpTOkI/mJSoLlllH3nDl8iXw5RzJQlHZBZWiOlbRrtMwCckJWCVgsBuJQV4UuQxO8QXq4HOJqXtFZUqlKE3EE6GXMGBhoGpwatHiv3PcoXbJUpJK0qWhiQzoLEuKswfXSN0t2yVlnD+ZIlqPHCAfMVhuKnaS6KRm5dGW33t7LIP8MhRWweYpOEDmBUnoQIrd3n+LHhqWETQVKQsuygaqQrvV+JjYFezWx/AlaPyqf5KeEJHs0lSwrwlsVaqS7DNgxA+UaWKTVUH+V7RkN6ycBEumIVUeZHo94Qs8lXB/LrGrW32ZTJqQFz0KWkjDMwqBwsXSoPWrV5c4aI9l9oT7s6UQNDiZ+LNE6yPuJOUWnopBsBGBmqHOVK9Is6LG6UfzEslATQmpBP9vOJWV7NLQTiXPlg8gT5UET1g9nyEpabOWv8AKAkfrCSxZJP+K0FRdVRXLLZQEsSXGL4j8Qwn6U6wyvOVVKUJUXYe8fhGEDyfzi/S9h7OCDimnlj+weJiyXNIl+5LS/Ehz5mDH4uR9jqLqmZfLuScsgSLPUEEqxLCQoZMSagfeLDcmxCkTVTlkDJpYyqylMt8nBAoIvoEHF4fFiu3ZRIjLJZCCHdgAPdbJWLN6klnbhBzUElacC8KjvZb1ADhrQEAftEiTFd212nl2CzqmrYrNJaNVK+w1MdCh4Qzl5Kv7Uto/AlzJEuahEyaE4iVb0uUxBYCpJ4DjGPTb5K7UpYJly5s9KljLcxvvEVyDkAs/GGV6XjMtE1c2arEtZdR/QcuUMiYrxS0Qc22PrXbFJnT1SlEY1TKjMpKyaKzD8m8oW2jmpXaVqQcSSUgEagISP0MRwz6x3MqPWsaheRyBAjp4OCLY71h7J/T7QIEPEnPoWOY7wjr2H0ECBDkvJvHswnqXYUFalKLqDqJNAaCukW+BAiGT9s9GH5QIECBCDBGCECBGMHCFtG4roYECBLoEujzZeA3jEpeo/8AiSuSgByBQ5A8oECPPx/l/wBjgfgkfZlW3SXr73+xUbtAgR04OmdPx+mCBAgR0FwQUCBGMHAgQIxgQIECMYECBAjGOFR589tU1Rt5BUSBLQwJLB3dhpBwIeHkSZn4/SOfX0gQILJHfCFPh9coOBGAwftAgQI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VFRUXGBgbFxgXFxgaGxcXFxgcFxkXFhgYHyggHBolHhcYITEhJSkrLi4uGB8zODMsNygtLisBCgoKDg0OGxAQGzQkHyQsLCwsNCwsLCwsLCwsLCwsLCwsLDgsLCwsLCwsLCwsLCwsLCwsLCwsLCwsLCwsLCwsLP/AABEIAMIBAwMBIgACEQEDEQH/xAAcAAAABwEBAAAAAAAAAAAAAAAAAQMEBQYHAgj/xABAEAABAgMFBgMGBAUDBAMAAAABAhEAAyEEBRIxQQYiUWFxgROR8AcyQqGx0VJyweEUIzNikqKy8RVDU4Iks9L/xAAaAQADAQEBAQAAAAAAAAAAAAABAgMABAUG/8QAKhEAAgICAgIDAAECBwAAAAAAAAECEQMhEjFBUQQTMiJhcRQjUpGhsdH/2gAMAwEAAhEDEQA/AKseHr19jHEwsCfTDPzygwrXy+/rjCM1b0y+wjsPHXYklyfmfXnCmoHc+ukdy0UrrU8gIJOpaBQ3IUSqpg1L9dIJCaRz35QRbHEtWVfQjlUxyejef7QSCwJ7CHlw3HaLUppMtS6uVZJTwxKNBxbOAwxTb0Jyxn2hzIQTRIJJyAqT0AqdY0a4fZkhIBtUwrP4JbhPQqO8e2GLvd11yZCcMmWhA/tFT1OZ7wjyJHRH40n3ox+7Ni7bML+CUBqKmEJ/0ne+UWKw+zFf/dnpHEIST/qJH0jSoETeVnQvjQXZTbJ7N7In3zNmdVgD/QAfnEtZtkLEjKzyz+d1/wC8mJyBCucvZRY4LwNrPd8pHuSpafyoSPoIcwIEKOCIy/rklWqXgmDL3VD3kHiD9RkYk4EYDSapmJX5s7OsimmB0E7sxL4Vf/k8j2fOGCJqgKEjPUxvM6UlSSlQCkmhBDgjmDFJv7YBKnVZVYD/AONROH/1VmOhcdIspp9nDl+K1uJnirUvCd9f+R5c4Kbb5jn+YvIfEeHWHF6XZNkHDNQpB0cUP5VCh7RHkGvSH4xfg5ba0OZV8Thks5ZkA8OIhuu95z0WRlonTtCQhpNDwFih6QXJ+x5Lv6frMev4U5l304mElX7NqxSOeEaP67wxAqfWohNSa+usD6cf+lBU5eyY/wCtzn98cMh9ofWe/VuMWFThqpHH6xX0jLt9IXGnrON9OP0DnL2WGXfi8xhGWSR+rtHH/WD8aULzzDV7dIipZbygTiWfnA+mHoH2S9k6b4SFUlJY8zr+0MJt6rJKUsgOGCaZavnw8oYlWRb16EcTnxPlA+mHoP2SHM22rc7y/M/eBCQUIOG4x9A5MiyKfL7mG2HEep+XpoXnU+n3+3nHNmQc+w9eZigV1YovJ+NB0H3MJtlz9fWvaFZgc0ygkJcn16p9YxgjQZeshAsslSlBKUlSiaJSCSSaAADM5xM3Fs1PtiwmSndB31q9xA5nU/2iv1jY9ltkpFiTuDHNI3pqvePJI+FPId3gSmolcWFz/sVLZf2aOErtvUSUn/7FD/aD30jR7LZkS0hEtKUISGSlIAAHAAQq8COeUnLs9CGOMFSDgRwZgFHHnHTwo4cCOcUG8YwcEVAZw3mT+ENJ04CpMLKaXZh8bSnjAFpTxiBm3hL/ABCE025ByUI5n8vHdWhuEvRZkqByMdRDWWc+RiUkzHjpjNSVoUVgQIEMYStFnStJStKVpOYUAQeoMVS9vZ/ImOZJMlXD3kf4mo7GLhAgqTXQkoRl+kYze+xlpkOTL8RNd6W6tNU+8PJucVeYj6mPR0RN77OWa0/1ZSSr8Y3Vf5Cp7vFVl9nLk+Gn+WYApNT3jiYivrpGk3x7NJiTis0wTB+CYwV2UN09wIpN53VNkqCZ0tSD/cKH8pyPYxVST6OSeOcO0MgKBvWn6R1+kGU04ehBkRiYsnTr9Y5m5GvoQTU6NHUysYzE0L3fXX9DBzzQdf8AiOJYzHrjBtQ8vX6RgHSVBoKEwkc4ECg2R80/Yff6/KHcsBIyyoOpFfXKEJEp1Pon6+mHaJGzXeuatMuWkrUdAKknP/mCVfpDPCwfj9IvexuwC5wEy0gy5RqE5LW/+1OnHg1DFm2T2ClyGm2kJmTRVKc0S+f9yueQ04xa7TawKCJTyJaR1Yvj+Zndls8uSgS5aUoSnJKQwH784E+0pQkrWoJSkOScgIYG0GKNt1fRVNTISdxABXWhWrJ/ygeauUc0p0rOyPoc3/7QlvgsyCAfjUl1NxANE9wegiOlbQTVD+bPnucmVhB6hIHyiTFzSJVkFoUHWoHeOWZAwjtnFGvS1jFTIaxCakv0yip6RNT72SKS1qcu+MAv3bOHFx7XTJKw5CkPvAZEakDMHpFL/ivdY9OrwpMxsVNm5pTvSJcd2h6PQlitSJqAuWoKSoUI+nXlHNqmt0GcYns5tLMsi8UtToPvIJorrwLZERol73qJ8uUZKsKZySsqOaUBnDfict2MUy/JUMbk/BPi7oF5bQVKZZA5kgfWIK02qZMVmTzILQ+kygn3EhuOZ6uaw7UlAAxsBqcLn5R87kzTzO5P/wAO7GlDpFeFmmHjBpQoDI9axMWC1S3UTLKg5AejtrTSHtqnJWHRKCeaRpzpCrDBxtPZ0SnKLpxIK7rxUljUcjFxua9wuhofrEKLGSHUQHD14coSkIBIbTXWLYM+TBK116I5oxyW0i9pMdRFXFbMaCDmgkHtEiZoAclg2Zj6bHkU4qS8nmikCIG27VyEOE4ph/tFPM08oiZ226vhkgDmon6ARnOKBaLpAijJ28UPelJPQkfeJa69srPNICiZSj+Nmf8AMKebRlkizWWOE7RIStJStKVJOYUAQeoMdgwcOEpl8+zuzzATJJkqOg3kf4mo7EdIoN97K2izVmIdH40bye5zTp7wEbjBERRZGuznyfGhLrR52linn94NVR60pGt7QbCSZzqkNJmcANxXVI93LMeRjMb1uibZ1+HOTgNW1Cg2aTqH/eLRkpHBlwyh30RSSyusKINWL6/eE1prB6vXMeUMRYm7UIrAjqbJqWgRg2if2U2SnWkjAMKAd6Yobo5D8R5Du0a3s/s9JsaGlh1H3piveV30HIUiUloSgBKQEgBgAGAHAARytUc05uR62PDGG/I2tlo0ERqlQ6tIhoREGOzpMZDbp/iWta1ZFTtyGUa2rIxjVuQ0zENQH6in2ic/A0OyV2ivxa5YlhTIDMC9HLn/AJip2m0fMfXjzhS0z3fFlX1WCTcdqWvCmRMCqUUnC3XE0LuTLLQjZiygXprE9arc8pktgCnJ5thYHXTyhC37KTLPKxT58mUsthSok5liSwJ7B46mL3UykuJKB7pDLnKJczJor4YJqE+9pTVJTUVoWU4p3Ij7KFqmFwXxMSAaEGrtF7u+8JcmRKQpTrSZjgVYLViFcnf6mKohRJwjsEiHEwpQN+n9gNT+YjLoI48/+ZHi+mczzyvRYP8Ari1H+XuJ+JZqeieJ+nGJiy3h/EDEHZG6QWCSeIIDE8aUimXfLmWhQShBIAfCAfdGrJ+EcIt9kASgIQaCh58X5xxZMcccaSOz4cskp82x5LKcJehHBq94RmXkQGBXzbEyedBCPg6wSAUlx+3Q8o5lo9ZKF32OLKCUuKdR9YcyTgqoj79IaWORMXuoxHjhf5nICOplukWZQClCdP0QFOlBzxTFDhmw4RbB8WeR/wBDl+TlcbWiVNsTZJClK9+actcyVHlm3XpFevK/VzgVTVlKBlLTq7sG1yhpa7Uq0LK1MTpUBg1AxoIhbYhT6knRNS3bpHvQqMeK6PLaJMXuyQAkDJ3qdKP614w0tl7rWwKlEDJJJYdKwlIu2YurYEipKqU6CrxEWybhLO4OuT9tIDdipxukPVWg944/ieMNpdYcmykiCo2Flq2L2uVJUJc4vJJYa+HzH9vEdxz1ZJeojzmmYUKr6aNm9n95+NZQCXKDh7Zjyy7RaEndMKLPAgQIqMCGV63XKtEsy5qQoacUnRSToYewIwGk9Mw7bDZWbY1Yvfkk7sxsv7V8FfI6cBXncetKx6NtNnTMSpC0hSVBlJIcEcCIx3bfZBVkV4st1SCaamWT8KuXBXY1z6Izvs8/P8bj/KPRWQh6wIbpmtTh1gQ/I4/rZ6PMcmAVRy8ch7o3nphisRIzoYrEIyYiIyXaCTgmrRwUR86fpGjW6/UJcS0maRmRRI6q17CK7brvFomGZNVKRkMLqqwZ6RCbT0h462Ue7rrNpmiWl2zWoB8IP3i931apdks7SpoE1SU4AU1ASAl8IcgAA+9r0hhOlosyP5E8pLuRLxAE5OTR+8VW2tMUXUcR+ImpJ1J1icptaQzTl0dWq1qmLxLUSofEoh0j+0CiO1ecdWKV4hIQWSKqUcuqjwiF8ABR8RbIFSaknkkCmLrSJRG8kJWMEtnRIBq3/knHMk8OelIn9d9HJOMr2Ol21I/l2er0Mxqn8vAQgUAEpAc6qPzrHH8WkPhADCpNAkDM8gI4u2f4iSsA4CrCh6FTZrI+QGnUwVi9DQx2x5ZLWZa0rQWKfdLZHjhNCert9bLYbSJm9aJtoJJy8TPuTToBC93bKJMoTlqZOiNWyxE9R8ohL2mpStSU5PTo8UWFr9HYmkqiSVttyEVkzZoOqVsR5/tCt27SAHfCH4qSFJP+T4TFQtNofKEFrJERlit3RRXXZadqr6tRFZp8I5JQyQHyCglnHOIDZ1bzVFSmo1dATUnow84ZptqkgoUSUn4Tlz6RxYkYpvgoOEzEqSCrTN3bOgOWZi+Nt6ZKarZc7yu5KgmUtcwFYd5ZwtUF1KIJyoQ3xaUMSVksSZaGlAMlh5kJBNdSQHOpESFjKLQgknEE8aKIUKkNpSI23XQpLeCSFKUEALUKYs2UnNOXowuXTV9HLKEpP+gxvScoJU7h6N8qxWbQkLoenfSBtbZZ0pdZq1U/EwFdAKNp2hhd1qVNQSRvAtTWjg01or/GES1yXQn1uOw0TFSzhNDmOY5RabgvNCFOsYg36Z+f0iAnWczEH8Q8wdCfoe0MbNPUlwoEHJuev3jphL0VT5Im75moUvElIFXZqdOkXz2TTW8ROhc+TfeM8sxxaRpHs4s7eIvQAJHUl/0gp3IZaNBeA8IBUdgxccVgRwDBhUYx1CVpkJmJUhaQpKgQpJDgg5giFYEYxkt6eyqaZqzImyxKJ3AvFiA4FhVi9YEa1Ain2sl9EPQzJjl47KY4KYkOzhUUm+75MyZ4UqqXwtqsv9HoIsO1Ns8KzrOpBA8vQ7xnux15pFpSpasKEkuqhJLEUBhat0ZEjbZE6UDiJQ1MKS3PTPrEZb7/AJvhqZQUVDAoKagDl6B607tB33fomrIBpiJHPWK1aZ7F4lJJjIbTrQt6kxH2+a6nB7Q/mjEQ2ZYV4mkNLXI3QWz1hFGx7GS7QQQfTjKF7LbVKJLsalSnqOZPF/m0Mpic+UNkTmKtBw0LcYdRQso2hW9bbjaWgnDR3zUzMVchw+piybOTU7ifhR/yYpMyZvOIl7mvNUs4kliDQtkcwRzh6oMUapeu0bSBLG6EpSxbNgXcZ1J+UUS024kkvBW+9Zk3emEKLV49zDvZrZ5c/EtsMtIzaquOEa9YVu+xlUSJTaTizifuKbKExJnYvD+LDnk4ZyNWitXvLVKnzJZY4FqHOh1aEF20igNIVRC9onr4tCFTFqSyUuSE0oCaDyiBttrNCklKk5EFiHpQiG061vEncV1CeVBSg2A4eOKgduWfN+sMkrsz1EktltolSUjESQMm0b9IlZ21omTDjWUIZwOBHMDu8VKxyijEhQZaFMQfl25xN3fKTQqAIBo7Z8hGmkSokbdLXaiDMWyQGCgCFLHFjQH1WJG4bt8MtZwpJ/FirXnp2hjPWo5E8/X6w8s01cur6cInFAktDi87vXLGJTFyauFVGbmINakk7zsaUzH30h9bbepQrlENOd3HWmhgPvQYxdbJWwWNeIJDrxHcIertQjQxsNwWESZKUfFmr8x+2UY//FqSkLBZYJLgtXk0TF3bdz04QpaCo0CVpopuYYgwymo7YjT7NcTCginXZtzLVSdLVLPFO+n7jyMWmxW2XNDy1pV0Ne4zEVx5oT/LNGSY6EHAEdJEVHDEHAgRjAgQIEYw2eA0EI7EYBQvawsiSgDUKL/4xlMm14U0oOOZ5RsPtKsuKXLOm8D3Yj6GMOnEoUUnQxN9mj3Q/wDFILnsOsIT7S8N5c6o1ow5c44mK0iTRQk7olGaoJDu+cWra6xy5dmkoTVZAWtT8X3G0I+0VfZ+dhVzhe+rYVZnlDppInK7K1al5wdksb2ecvQqShJ/uBxEeUITQVKCU5k06mLVe13GRYEy3YpUF9SVMRzz+UC6Gk6RUZ1laUWzoSekM5C4sMhImSioDMKSeRZiPn8xFaskpSyAgFROg9UigEyeuS8UIWPFAKXzIdusX+ftNJs8oLRNTOKskYgiiaKbNzXg0Zne10rkBGP4g5VVgeA/fOLNsvsjIvCZMwlUuUiTJSkoSA80++pRLgkBKieOIVhNSVme9k7IuNNrmTZ1okiVJnNOlz8WFTLQCEeHmwcuciQDWIu3bLSkBTKmA5OCkjrUfQiNDv8AtMuzy1EqUUy0JSA4PBAHDRyYze+dpDvCUnC43izlmb3j1PnEHF8nTN9taogLddqJY94kipBwihyYZnrCFyW7w54UHIfpkCPoSO8HarLMI8SalTDJw3mdIjbMTifnpFo7XZnJsu15qlTSiaASsU4OGyXxD5d4UsJCs9IjLIpQIDcqilYWnTPCXhJooYk10diFcwRnrCJ29k4TvRb9nEpmTEpUKA1DZvq2rVia2osKJM1aR7tFJ/KR68oo933oUGh7wtbr8KiSpRJ5/KKpqilOzm0qr6+UCxpeYAKhwN6gwvV6RGTbS8OrNNOQJD84i1sfwSl42YIfCQUKyIqxGYPA5xWL3lkjofkcjFu8AhHhzARiGKUqub5dCYi7VZ0rGVRQhtOIOb8oy12aDH+y9tMyUHGJYoSS3eNF2ZuGXOk+JMStBxEBlUIAG8KcSR2iheySSk2woWApITMoQCHSQQW41eNuTNGkQw/Ei5uUuvRPJjipkIbkmy6yLRMb8Mw4vJw3yhxJvOZLpaEED8YFO7U9ZRMAwbR1f4encG1/yv8AYHH0BCgQCKg5QcEBBx0DAgQIEYw3aDjoiCjGIraex+LZljVIxDqn9njA9orHvFQz1j0hGU7d3D4UzEkbi8joOUJNeRXp2ZNKVWsdLXU1h7brLhUSMvpEbMMIUTJG71l3ju3rfWG9nLJxeu0cWi0SsYK9xLh0gkqwih3mzJEDjsBM7J2EiaV0CmIAIBdwOOUTu10sGyLdv5ZCgWzIIDDhRx3g9nrzsxQyFpQlmGIhKjzbvnq0NNrpqJdmVKSSsLUGLk7wUDUjlxgVbJydspty2rwZqpav6cxqk0B+FXQgse3CHl1hUpJEsoAJdyN4HgS1RyiMl2czJJJFUHdPFB07H5HlC93TSUjpAybVCy6osNmmBapZnpSrwySneSQXBDKSTXNxGjXFbJMpP8vwsUxyWI3ThAAYUAATrmesZKp2/eOpKFcR/kn9TEItxQqm0adtVPC5TKUgAkDEWpXj8hSK7e1tsYSEhAJSc2r3J11cRUJoUFe83FlD9DCagouQpVM6wasbnZL31PTNsxwpSgAjNSlLXxxEgMAwYac4qVnSqWulCMtc/rFiuydMWFD3gBvOARhNIY3lZUy9/Cej0z5vD43xuIFLdE3YrcQRiSleRcUI/QmITaWeozqgJSwKBqx1J4kj6Q2RfU33UITU0ZKlHkBX9IXtdzTv6qwovUkiopr0y5NBhDi9hxwp2d2S0k6gHlSASSamGUtCknlD+RNCqGn1irRdHRmQ5sdpYh4ZLTWBLcVIpCtBLtbbwMyWhKR7od3cnnyo1OUQkqaXLFlB2fInSGcq1kUFYdWaT4iwAM2rCvfYF/Ed3CTZGeZgmqUSFCrABm5gvWhjUNnNrQtkWhkqyExP9NXU/Arkf2iq2aXLCPDWhMxL5KAPKj5QcjZ+US8mauQeDlafInF/qblEv5RlcWc05Nys1yWqFscQdwy8EpKcZWwFdBQA4RoHBLc4lkqjti7VsrGVoXCoEEkQDDDBvAjl4KMYaWy2GXUoUpPFNW6iFJFqQsOlWehofIw4htabGFZUP1ic3NbjsKryKmI++bAifKVLXkcjwPERFTbdOkf1MRrqxDcjwjiVtZKymAo5sSPlUfOIQ+Xjm+L0/wCos2k6syzaK61yJqpcwV+E6LTxEVO22WrCPQF6WKz26XhKkrGaVIIxIPEcOhjKtpdm5tkfxRilvuzkjdPALHwK60OhivWxUyCscgYEnhlwfIHtnEHa7P4i1BAd1MkcgwEWhGQSTQ5HSoIf5vFSsUxlYVUIJFKMRQwsW7bGk9E2ZaU4UJySML/iIzV3L9mh5YJDl1EMM3yYcXhnKCaEk+uYju+7dLTICZSiVKO8OCRzYZmJ8rkc229EfMtgXaEplJSlDkMBTCAcVOjxGSVstSeZieum7PClGasMuYN0H4UGoPVWfRuJiOue7jOnqajPmHfQBurecNCUZSaXgpFpuvQoSQatXmDQ8Wh3IQ/EjUgEgdY7vizKw4VJwpS7MK6PUZ+7lziOu60rlqWksoJAJLkEVo3PlBeNPph4EkqwrJfJIzObDiz5QVuleGgFkqBGpKVA8W+8cKvVSv6csZMXanHIQ3lWRcxZAWgFXwkgn6v8oHGMewaXY3nWpSlboagASmjtx414xLXZcLjFPUTqz0bNy+SRAl2D+GJKwFLCsIFWcBy/HPvC9748KUO5WMSzxqwHRwackxLJltqMRZNyfGI7uYJ/iELkthlqzbNwxI11JDxoK5EvMS/EzO98ROg55RR9kpe8lKk9+O8Ivc6amXNxguUJbRi+Q5kPDQRWKpURN77JSZtUoMlRzAenIg0PbzivzfZ1PzRMlFLkOVFOXEAH6xfL0vFSUE4RgQl1LUWBDaGrlxFDsV+LniZjmFCQ9MRApXIa5RRyaQ6G1q2HnJDeNLKvw1qeAVr5RAS5KwcJYsSCHyILEGJW3T1GWZYUs4lY3JLhnwgHTN4hrJYyiasZBaCS/wCIKSfOp84EMilqxVNXRIypaifd14Rdtn7lLCYvM5DgOcV3Z+QVrAJJDuavGlWFGVIIMkn0ISLrfSJiyXMBnDuzpAh0lUMoIktitmlBIYQ9kh4ZJXD+zikVRSIrCNstKZSFTJhCUISVKJ0ADkwtGSe27afClNilmqmXObh8CD197sIeKtjydIq18+0u2TJ8xcmaZconcQwLJFA/Ms55mBFGQsNAivMls9ewI6jmIlhObLCgygCOBit3tsdJmOUPLPLLyizQRic8UJ/pCuKfZld57Ez5dUHEBwziDtN522QClSphTkQrfS3ApW9I2+GdtuyXNDLSD2iD+NX4dE3jro84W61DEVISmXVyEJIR/g5Cf/Vohrys+JRnJYVZTuApQGaX1IAcPn1jadpfZkhbqkHArhoftFDvnZielEuWsBODGCCcypROPmGwjtC85Y2uQOTjplPXa8TDFhGvGJm5brRM31MpCTl+JQrhPKoJ5HnAkbJYjvTABrhBJ+YDQ/vS2os6Ey5YBIG6gHLV1HiSX4l4TLltccfbElNVUezq9ZxUWBc6xIbBXIkzzMWWTKDsciVBVVPoGfq0UG02mYousl/JukbRsJYEfwEiWEhapwMyYVFylwCDXgyUhNPirm7YsXCNeR8cOKJWXs5KmhXioSqUwYpJBJ1cpy0NIZ2nYSxYVGUMJKQl3BAYu/U1BJLsTE4uUl04SpJTupDkA6MQaHrFWkbDTBaFzBbFIlzVEzJQQMQFT/UKjq9cIiGTHle8cq/6OlcK2ZNfFks6JpSmaTvMHBYh2J40OkPLpujCVLUpgkhIAzUWdn0aj9Y1hezUiyy1qlS0+KlC98klW8/4nLkHP7xRLRIxTkoBICQqprkMzxf6qi2SctR8kZPwiIClzJycXw1arP37Q8vykwp/ClKX5tiV81GHUi68M5JD4FFgT1HyhX+FE4qNMTuRwc0hIpOb/sKtTsjrDe6ZagFkpyLgHTJ86RPTrxThKnJJdgCakg1LZ8e0QVruRYViAd86VhopKxuLNHqDSmtf1i6SRWxzet5rnBMreAaj8QCxHEatyg5RC5vhypYQlRDsTXCGKj+2pgpMtUyaoAowDdRMYghKQSFZZsDmDVomrDZkSqoOJR+LQDlEfkz4pIlllRwuyAKOnrIRFSEeLPZAdKQU9TmpzrUAecWNd3rmChwvmrUD+0cecPbDdiJYZAb6nvG+PiaXJk8a8guqxiUGSKnOLFYZxhhKkxI2WRHQV7JaRNh5KJOUNbNZ4n7BZgA8UimzKIVmsnGHrQYEETFaKJUML8vRFmkTJ8z3UJJ6nRI5ksO8eV72vJdpnLnTC65iio9yWA5AMB0jTvbXtNjmJscs7stlTW1WRup7CvU8oyUU84pVIlJ2wlisCFcECAaz2ADBxlexu3+ACVaySjJMzVPJfEc41CTOCgFJIIIcEFwRxBgSg4jwmpK0dFMcKEKwIUcQgwY7UiEzGMdQ0vC65U5JTMSCD5jmDpDoGOhAaTVMDSZk+1Hs5tDvZl+Ig/CVYVD9D8ukUO3bOT5H9WUtPVLjzZo9KQnOs6VBlAEc4538dL8Oif1LweXVWcOxYDjX6RqOxF/y02WzyEomLWVGUdcKnKwaZICa9AeBiz35sBZZ4LJ8NXFFK8xlENs1s2btXNVOWFJWEplryAzJCnNFGjdDWrRzZ3kxQcq69DY1UqY7S1nQqdaFY5lSVKZkgOyUDSKDs1tpNn23BNJwqClJCS2FQ3gCzOlgQ35Yn9vbwBlsvF4avwpxHkaUbqYpOwtxCfasTrQJaSoEUJzDE6Qnw5y+pzy+XorNK6Rer4vQKKWoVKAUNc82GmneGN3SUJWrGAVLCU+Z/Y+UI7SiTJwy0YlTQwcjIEY24k1er9okLHeoUyMBeaHSaM5TvobN0qB7FPGDy5SUl1slKNStkdb7AvxilCn+KoADkMw1avyiAvW95tnmpEpKEumoUxKi9QRmAOXPteLIEGYsMTMCSGL5MA1eZzjK9opEwWmYpYJdRI/K5AHJmw9orjTvYJMsVk2/H/dswPNCv0UP1iVkbXWCYwWFI/PLcA9UvGeWiy4QDRjlWEwkH/mOi6E0aRaL0u1T4FYSdUS1A1z+FqwV3zLKtW4tZIBLKwpBbQOznlrFAQgimcWK7rAZZQolO+gLDE+6p6HnQiIZFFu2hZJdl3lWiUaYsPVKh82aJWxXeJnurQTwCg/lnFdsMtw5KWyHXgNXha2WdLVB5QHna8GTZaRdCkw6ssiKJZL0tiCpMqcsgB8EzfcDRJUCx5OIltndrlzFJRMlEv8AEkM3Mg0bpDrNCyi2XeTLialigiLsqwSAadwfMA0iQmWlKczkz50fJzp3jqi0USYqYgNs9oU2KyrnFipmlp/Es5DpqeQiZnTwnM88iacS2keffabtGq3W3wpeIy5RUhCQC6lCilN1p0EUjTewTdIplqtCpi1TFkqUpRKidSS5MNjmfP15wsuSoLKCDiCikpzOIbpFMy/CBbLOqWspWkpUwcHMOMQfs0M3ZETxQIMQI1GsskybRvXr7RYdkds51jOH+pJ1lk5akoOh5ZRT1zK+u8OJCvXr1WKpkdx2j0hcF/ybWjHJU/4kn3kngofrErHme7rwmSFpmSVlCwaEeZB4jKhjWtjvaNLtGGVaGlTTRJyQvPj7ppkYnLH5RfHmUtMv0ERABg4kXEyiChWCIjGORBiCaDEYwbRU/aVNMuxLWGCguWUkh2IWKse8WyKx7SbCqdYJqUB1JKVgcQhQUfkDE8v4Yk/yzHbvvO0qJwSvGlJDKSzhLuXCjko1plCkradVkRuWYImOyipaiFYnU+BQoBoHy4xF2W+J0o7qykYgopFEmozHCgicvy8EKlpTOkI/mJSoLlllH3nDl8iXw5RzJQlHZBZWiOlbRrtMwCckJWCVgsBuJQV4UuQxO8QXq4HOJqXtFZUqlKE3EE6GXMGBhoGpwatHiv3PcoXbJUpJK0qWhiQzoLEuKswfXSN0t2yVlnD+ZIlqPHCAfMVhuKnaS6KRm5dGW33t7LIP8MhRWweYpOEDmBUnoQIrd3n+LHhqWETQVKQsuygaqQrvV+JjYFezWx/AlaPyqf5KeEJHs0lSwrwlsVaqS7DNgxA+UaWKTVUH+V7RkN6ycBEumIVUeZHo94Qs8lXB/LrGrW32ZTJqQFz0KWkjDMwqBwsXSoPWrV5c4aI9l9oT7s6UQNDiZ+LNE6yPuJOUWnopBsBGBmqHOVK9Is6LG6UfzEslATQmpBP9vOJWV7NLQTiXPlg8gT5UET1g9nyEpabOWv8AKAkfrCSxZJP+K0FRdVRXLLZQEsSXGL4j8Qwn6U6wyvOVVKUJUXYe8fhGEDyfzi/S9h7OCDimnlj+weJiyXNIl+5LS/Ehz5mDH4uR9jqLqmZfLuScsgSLPUEEqxLCQoZMSagfeLDcmxCkTVTlkDJpYyqylMt8nBAoIvoEHF4fFiu3ZRIjLJZCCHdgAPdbJWLN6klnbhBzUElacC8KjvZb1ADhrQEAftEiTFd212nl2CzqmrYrNJaNVK+w1MdCh4Qzl5Kv7Uto/AlzJEuahEyaE4iVb0uUxBYCpJ4DjGPTb5K7UpYJly5s9KljLcxvvEVyDkAs/GGV6XjMtE1c2arEtZdR/QcuUMiYrxS0Qc22PrXbFJnT1SlEY1TKjMpKyaKzD8m8oW2jmpXaVqQcSSUgEagISP0MRwz6x3MqPWsaheRyBAjp4OCLY71h7J/T7QIEPEnPoWOY7wjr2H0ECBDkvJvHswnqXYUFalKLqDqJNAaCukW+BAiGT9s9GH5QIECBCDBGCECBGMHCFtG4roYECBLoEujzZeA3jEpeo/8AiSuSgByBQ5A8oECPPx/l/wBjgfgkfZlW3SXr73+xUbtAgR04OmdPx+mCBAgR0FwQUCBGMHAgQIxgQIECMYECBAjGOFR589tU1Rt5BUSBLQwJLB3dhpBwIeHkSZn4/SOfX0gQILJHfCFPh9coOBGAwftAgQIA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71201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18" y="1524001"/>
            <a:ext cx="543198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724429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non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encrypted-tbn2.gstatic.com/images?q=tbn:ANd9GcQlgaj9cPdA4jn4M2sMt27iogQbY3crf5dg6wDn67AQFnOAD-6j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47" y="1696191"/>
            <a:ext cx="4383053" cy="32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encrypted-tbn1.gstatic.com/images?q=tbn:ANd9GcTbngVCoQWoMR4D2CMAtwrshkzSLJ3XHdhBglB-g9t9ROPCkd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696191"/>
            <a:ext cx="3904473" cy="42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89" y="1892642"/>
            <a:ext cx="4163291" cy="368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4495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6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24315"/>
            <a:ext cx="4610100" cy="22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24315"/>
            <a:ext cx="4419600" cy="22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non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3325"/>
            <a:ext cx="433699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743325"/>
            <a:ext cx="40671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451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12</cp:revision>
  <dcterms:created xsi:type="dcterms:W3CDTF">2006-08-16T00:00:00Z</dcterms:created>
  <dcterms:modified xsi:type="dcterms:W3CDTF">2015-12-28T15:07:00Z</dcterms:modified>
</cp:coreProperties>
</file>